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0" r:id="rId4"/>
    <p:sldId id="258" r:id="rId5"/>
    <p:sldId id="259" r:id="rId6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7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1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D433F-92EB-4B87-9425-124A26E371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hu-H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4DBEF1-CDEE-4F62-AA3D-D23F984DF5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hu-H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F7DA0D-633D-4BF4-B0DC-5DF443759B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F8233-3F63-405A-89BD-5BE98F96CF99}" type="datetimeFigureOut">
              <a:rPr lang="hu-HU" smtClean="0"/>
              <a:t>2023. 11. 27.</a:t>
            </a:fld>
            <a:endParaRPr lang="hu-H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52818D-FC78-4713-85DA-493090A8DD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06EBCA-3A99-494F-8749-607B17947D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D0511-93B6-42E0-A7BB-9BAD621AC52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971566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7C97BC-F13B-48B8-9DD5-222777DD2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u-H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FCEC6A-7D90-4B01-83B3-279C1A4D42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u-H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4F40C0-95F8-464D-958D-85373684B1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F8233-3F63-405A-89BD-5BE98F96CF99}" type="datetimeFigureOut">
              <a:rPr lang="hu-HU" smtClean="0"/>
              <a:t>2023. 11. 27.</a:t>
            </a:fld>
            <a:endParaRPr lang="hu-H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29A684-D254-4406-A1E0-1C6AF64922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B62F89-FC4F-41B9-B929-128940340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D0511-93B6-42E0-A7BB-9BAD621AC52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2189074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7F97664-A530-46BD-8C6D-2140C536ED4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hu-H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7473F3-6FB9-4393-A3CC-3A14B8AA0C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u-H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5FFD09-5FF7-404D-A272-DBAB841058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F8233-3F63-405A-89BD-5BE98F96CF99}" type="datetimeFigureOut">
              <a:rPr lang="hu-HU" smtClean="0"/>
              <a:t>2023. 11. 27.</a:t>
            </a:fld>
            <a:endParaRPr lang="hu-H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331AC4-A68C-40B7-A079-01A4A91069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FE581F-0708-440C-AE4F-6E53EB2A4C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D0511-93B6-42E0-A7BB-9BAD621AC52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2386114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2C241C-6C99-4D57-A38E-F061D175E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u-H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0E9345-0FE5-4DA5-9D02-27378AEFDC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u-H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D04CCC-A8B7-4E59-986C-F4CA69D589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F8233-3F63-405A-89BD-5BE98F96CF99}" type="datetimeFigureOut">
              <a:rPr lang="hu-HU" smtClean="0"/>
              <a:t>2023. 11. 27.</a:t>
            </a:fld>
            <a:endParaRPr lang="hu-H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301511-4A88-4C74-BF29-56CC8B9433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F2979E-B642-49C9-A54A-7419FF3D3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D0511-93B6-42E0-A7BB-9BAD621AC52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3781947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AB32F9-8DBA-4125-B088-39267EB2BC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hu-H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FBF724-212B-4D35-A48C-40EA08AC04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9063BA-69EF-4A21-AD09-EE56028912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F8233-3F63-405A-89BD-5BE98F96CF99}" type="datetimeFigureOut">
              <a:rPr lang="hu-HU" smtClean="0"/>
              <a:t>2023. 11. 27.</a:t>
            </a:fld>
            <a:endParaRPr lang="hu-H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5E8429-64A7-498C-9F3F-0348711E7D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C65114-A6C6-40B0-9F6E-8C87EDDD7C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D0511-93B6-42E0-A7BB-9BAD621AC52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7308361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9CEAFE-EE1D-4AF7-A1ED-83116951B9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u-H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CD060B-565D-40A7-91F4-54E8292257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u-H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F0E765-C4CA-4555-AB03-765C97EB77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u-H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F4B1D0-0F5B-417A-947D-A78240889D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F8233-3F63-405A-89BD-5BE98F96CF99}" type="datetimeFigureOut">
              <a:rPr lang="hu-HU" smtClean="0"/>
              <a:t>2023. 11. 27.</a:t>
            </a:fld>
            <a:endParaRPr lang="hu-H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98D8A0-D15D-4CAC-AD9B-46F11203E9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C2DBDE-0AFA-4367-A399-EA591F5A5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D0511-93B6-42E0-A7BB-9BAD621AC52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338085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A58C03-60A2-4843-93D5-C9AFFE9773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u-H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A6FE1E-DCC1-469E-BA7C-637AD61647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5F3906-54C0-48F5-B42A-2D7DEB4B40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u-H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41827F-A149-4FF1-8D69-5EA7F9CB7D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5D9EC05-81DB-4F73-BB91-924B5E49698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u-H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4DFAAB7-C941-4C62-AB60-8126EBB8F9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F8233-3F63-405A-89BD-5BE98F96CF99}" type="datetimeFigureOut">
              <a:rPr lang="hu-HU" smtClean="0"/>
              <a:t>2023. 11. 27.</a:t>
            </a:fld>
            <a:endParaRPr lang="hu-H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7FA0798-B3B9-4F4F-931D-15A22071FC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4278941-C15E-48B8-8370-71EEBD1AC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D0511-93B6-42E0-A7BB-9BAD621AC52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621020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CEF0E5-BFC4-4717-89B2-6DEC8E340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u-H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CB8106C-1637-432D-8AA1-A8C5ACA03E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F8233-3F63-405A-89BD-5BE98F96CF99}" type="datetimeFigureOut">
              <a:rPr lang="hu-HU" smtClean="0"/>
              <a:t>2023. 11. 27.</a:t>
            </a:fld>
            <a:endParaRPr lang="hu-H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D1AD6B-3817-4EF9-958A-A960747886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176488-744C-4661-A269-B07D1E6600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D0511-93B6-42E0-A7BB-9BAD621AC52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8847867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FC7F6AA-F81C-4D73-AC5B-9AA953B779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F8233-3F63-405A-89BD-5BE98F96CF99}" type="datetimeFigureOut">
              <a:rPr lang="hu-HU" smtClean="0"/>
              <a:t>2023. 11. 27.</a:t>
            </a:fld>
            <a:endParaRPr lang="hu-H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A01FFCF-3849-486A-9533-3B8D82A693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D3C044-AA19-4682-9F08-A02B6D4658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D0511-93B6-42E0-A7BB-9BAD621AC52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6764096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BD7CA4-9B8A-4557-B9FF-C4A299F37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u-H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DA8C21-6D1B-4F83-9B36-203D6A01EC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u-H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84DEF1-AC75-4060-95DB-2B1A348CAE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B31757-AAE8-4FCE-8BB3-F8A406925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F8233-3F63-405A-89BD-5BE98F96CF99}" type="datetimeFigureOut">
              <a:rPr lang="hu-HU" smtClean="0"/>
              <a:t>2023. 11. 27.</a:t>
            </a:fld>
            <a:endParaRPr lang="hu-H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3312A8-F37C-4840-AC94-576B45FB3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51EFB8-0D47-46CA-9209-27504488C8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D0511-93B6-42E0-A7BB-9BAD621AC52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8437914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3DB9E1-3E3C-4BB1-98FB-F8A32B7E5D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u-H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67F64F8-27DA-4460-B4D0-F13C974AC7D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7F146A-92BF-4E9C-B79E-A1A2C1EB94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EE7AAA-40A8-4A42-9B15-07FDF3A083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F8233-3F63-405A-89BD-5BE98F96CF99}" type="datetimeFigureOut">
              <a:rPr lang="hu-HU" smtClean="0"/>
              <a:t>2023. 11. 27.</a:t>
            </a:fld>
            <a:endParaRPr lang="hu-H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1B96CE-37CD-4495-B6EA-61B1991166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CEAAB3-36B3-46B6-A804-87539910F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D0511-93B6-42E0-A7BB-9BAD621AC52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647347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9167084-6AEB-49D4-BFC9-220E4DD678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hu-H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DEBD67-C019-46E0-9548-988E5BD499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u-H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01A320-9050-47FD-B623-B6D232D1335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CF8233-3F63-405A-89BD-5BE98F96CF99}" type="datetimeFigureOut">
              <a:rPr lang="hu-HU" smtClean="0"/>
              <a:t>2023. 11. 27.</a:t>
            </a:fld>
            <a:endParaRPr lang="hu-H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034182-26A3-4EF9-8F60-89DD5B8DB4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32D6A4-9962-412E-B8D4-779581FFAB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CD0511-93B6-42E0-A7BB-9BAD621AC52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3834268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54A5DB7-384F-47C4-8D89-0D3787B7AB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222" y="115542"/>
            <a:ext cx="11133221" cy="662691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06AD46-FC03-4991-80E1-DD329EDD1E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28279"/>
            <a:ext cx="9144000" cy="2387600"/>
          </a:xfrm>
        </p:spPr>
        <p:txBody>
          <a:bodyPr/>
          <a:lstStyle/>
          <a:p>
            <a:r>
              <a:rPr lang="hu-HU" b="1" dirty="0"/>
              <a:t>Lucky coffee shop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07116E-AC7B-4293-9C9F-009FDB1229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9621" y="2715879"/>
            <a:ext cx="9144000" cy="3071478"/>
          </a:xfrm>
        </p:spPr>
        <p:txBody>
          <a:bodyPr>
            <a:normAutofit/>
          </a:bodyPr>
          <a:lstStyle/>
          <a:p>
            <a:r>
              <a:rPr lang="hu-HU" sz="1600" b="1" dirty="0"/>
              <a:t>made by:</a:t>
            </a:r>
            <a:br>
              <a:rPr lang="hu-HU" sz="1600" b="1" dirty="0"/>
            </a:br>
            <a:r>
              <a:rPr lang="hu-HU" b="1" dirty="0"/>
              <a:t>Gräff Levente – homepage, css, debugging, hungarian presentation</a:t>
            </a:r>
            <a:br>
              <a:rPr lang="hu-HU" b="1" dirty="0"/>
            </a:br>
            <a:br>
              <a:rPr lang="hu-HU" b="1" dirty="0"/>
            </a:br>
            <a:r>
              <a:rPr lang="hu-HU" b="1" dirty="0"/>
              <a:t>Geregely Marci – Coffee page</a:t>
            </a:r>
            <a:br>
              <a:rPr lang="hu-HU" b="1" dirty="0"/>
            </a:br>
            <a:br>
              <a:rPr lang="hu-HU" b="1" dirty="0"/>
            </a:br>
            <a:r>
              <a:rPr lang="hu-HU" b="1" dirty="0"/>
              <a:t>Byrappa Arjuna – editing images, english presentation</a:t>
            </a:r>
            <a:br>
              <a:rPr lang="hu-HU" b="1" dirty="0"/>
            </a:br>
            <a:br>
              <a:rPr lang="hu-HU" b="1" dirty="0"/>
            </a:br>
            <a:r>
              <a:rPr lang="hu-HU" b="1" dirty="0"/>
              <a:t>Abousena Adam – cakes, Trello </a:t>
            </a:r>
          </a:p>
        </p:txBody>
      </p:sp>
    </p:spTree>
    <p:extLst>
      <p:ext uri="{BB962C8B-B14F-4D97-AF65-F5344CB8AC3E}">
        <p14:creationId xmlns:p14="http://schemas.microsoft.com/office/powerpoint/2010/main" val="22035144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8CC488-8029-4F08-91E1-4F10BFFB6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/>
              <a:t>Tools we used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4D1CFB-58F0-4677-B1D4-7225F7FADA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90" y="3001016"/>
            <a:ext cx="3840326" cy="35941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E9FF34D-5CC1-4980-A056-C68D7BFF7E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9577" y="2997197"/>
            <a:ext cx="4205036" cy="35941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EE8472A-3E27-4171-AF25-E60380B337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1674" y="2997197"/>
            <a:ext cx="3768136" cy="35941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4DEB2B6-0978-405B-A931-C3026EF8F3CA}"/>
              </a:ext>
            </a:extLst>
          </p:cNvPr>
          <p:cNvSpPr txBox="1"/>
          <p:nvPr/>
        </p:nvSpPr>
        <p:spPr>
          <a:xfrm>
            <a:off x="970548" y="2059292"/>
            <a:ext cx="815894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4400" dirty="0"/>
              <a:t>Trello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6F68DFF-295B-4FDC-AD32-1FFE0212A666}"/>
              </a:ext>
            </a:extLst>
          </p:cNvPr>
          <p:cNvSpPr txBox="1"/>
          <p:nvPr/>
        </p:nvSpPr>
        <p:spPr>
          <a:xfrm>
            <a:off x="5184680" y="2065191"/>
            <a:ext cx="189483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4400" dirty="0"/>
              <a:t>Figma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368BF98-BEFF-450F-83D9-A9FB51E6BDD4}"/>
              </a:ext>
            </a:extLst>
          </p:cNvPr>
          <p:cNvSpPr txBox="1"/>
          <p:nvPr/>
        </p:nvSpPr>
        <p:spPr>
          <a:xfrm>
            <a:off x="9576136" y="2059291"/>
            <a:ext cx="204995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4400" dirty="0"/>
              <a:t>Github</a:t>
            </a:r>
          </a:p>
        </p:txBody>
      </p:sp>
    </p:spTree>
    <p:extLst>
      <p:ext uri="{BB962C8B-B14F-4D97-AF65-F5344CB8AC3E}">
        <p14:creationId xmlns:p14="http://schemas.microsoft.com/office/powerpoint/2010/main" val="517974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51F2F39-DCF5-47DB-ADFF-4D756B6956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545" y="118355"/>
            <a:ext cx="5101389" cy="33043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F2AD36B-36FD-4CED-B993-0BF8D8DC54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18355"/>
            <a:ext cx="5951623" cy="33650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ECC7C07-9C60-4C64-8E03-DC569916F9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545" y="3708953"/>
            <a:ext cx="5092928" cy="295654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49C784F-5C8E-4D34-8D56-8F06496538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3708953"/>
            <a:ext cx="5951622" cy="2873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5234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F7271E-E4BD-4F1C-BDA1-B2CAED6BF3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51125"/>
            <a:ext cx="10515600" cy="1325563"/>
          </a:xfrm>
        </p:spPr>
        <p:txBody>
          <a:bodyPr/>
          <a:lstStyle/>
          <a:p>
            <a:r>
              <a:rPr lang="hu-HU" dirty="0"/>
              <a:t>https://github.com/LEvivoken/monkeys2</a:t>
            </a:r>
          </a:p>
        </p:txBody>
      </p:sp>
    </p:spTree>
    <p:extLst>
      <p:ext uri="{BB962C8B-B14F-4D97-AF65-F5344CB8AC3E}">
        <p14:creationId xmlns:p14="http://schemas.microsoft.com/office/powerpoint/2010/main" val="33932727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FCE38-DA8A-4781-AD29-52990A84FC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078" y="1491916"/>
            <a:ext cx="11369843" cy="2011531"/>
          </a:xfrm>
        </p:spPr>
        <p:txBody>
          <a:bodyPr>
            <a:noAutofit/>
          </a:bodyPr>
          <a:lstStyle/>
          <a:p>
            <a:r>
              <a:rPr lang="hu-HU" sz="7200" b="1" dirty="0"/>
              <a:t>Thank you for your attention</a:t>
            </a:r>
          </a:p>
        </p:txBody>
      </p:sp>
    </p:spTree>
    <p:extLst>
      <p:ext uri="{BB962C8B-B14F-4D97-AF65-F5344CB8AC3E}">
        <p14:creationId xmlns:p14="http://schemas.microsoft.com/office/powerpoint/2010/main" val="618232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</TotalTime>
  <Words>63</Words>
  <Application>Microsoft Office PowerPoint</Application>
  <PresentationFormat>Widescreen</PresentationFormat>
  <Paragraphs>8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Lucky coffee shop</vt:lpstr>
      <vt:lpstr>Tools we used</vt:lpstr>
      <vt:lpstr>PowerPoint Presentation</vt:lpstr>
      <vt:lpstr>https://github.com/LEvivoken/monkeys2</vt:lpstr>
      <vt:lpstr>Thank you for your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Lucky coffee shop</dc:title>
  <dc:creator>Byrappa Arjuna</dc:creator>
  <cp:lastModifiedBy>Byrappa Arjuna</cp:lastModifiedBy>
  <cp:revision>5</cp:revision>
  <dcterms:created xsi:type="dcterms:W3CDTF">2023-11-27T18:50:38Z</dcterms:created>
  <dcterms:modified xsi:type="dcterms:W3CDTF">2023-11-27T19:35:03Z</dcterms:modified>
</cp:coreProperties>
</file>